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gVY+nr1xU/pitb+hkoLrA23XRk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>
            <p:ph type="ctrTitle"/>
          </p:nvPr>
        </p:nvSpPr>
        <p:spPr>
          <a:xfrm>
            <a:off x="1524000" y="863600"/>
            <a:ext cx="9144000" cy="23876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800"/>
              <a:buFont typeface="Malgun Gothic"/>
              <a:buNone/>
            </a:pPr>
            <a:r>
              <a:rPr b="1" lang="en-US" sz="13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야구 게임 </a:t>
            </a:r>
            <a:endParaRPr b="1" sz="13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qhfkt/AppData/Roaming/PolarisOffice/ETemp/5672_20518000/image2.png" id="164" name="Google Shape;16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610" y="102235"/>
            <a:ext cx="9651365" cy="67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0"/>
          <p:cNvSpPr/>
          <p:nvPr/>
        </p:nvSpPr>
        <p:spPr>
          <a:xfrm>
            <a:off x="1388110" y="290830"/>
            <a:ext cx="1064895" cy="1148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10"/>
          <p:cNvSpPr/>
          <p:nvPr/>
        </p:nvSpPr>
        <p:spPr>
          <a:xfrm>
            <a:off x="8886190" y="290830"/>
            <a:ext cx="1696720" cy="1148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10"/>
          <p:cNvSpPr/>
          <p:nvPr/>
        </p:nvSpPr>
        <p:spPr>
          <a:xfrm>
            <a:off x="2576830" y="290830"/>
            <a:ext cx="748665" cy="736600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10"/>
          <p:cNvSpPr/>
          <p:nvPr/>
        </p:nvSpPr>
        <p:spPr>
          <a:xfrm>
            <a:off x="8074660" y="290830"/>
            <a:ext cx="748665" cy="736600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429" y="102522"/>
            <a:ext cx="9650680" cy="675547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2"/>
          <p:cNvSpPr/>
          <p:nvPr/>
        </p:nvSpPr>
        <p:spPr>
          <a:xfrm>
            <a:off x="3965171" y="174567"/>
            <a:ext cx="4006734" cy="1945178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12"/>
          <p:cNvSpPr/>
          <p:nvPr/>
        </p:nvSpPr>
        <p:spPr>
          <a:xfrm>
            <a:off x="3674225" y="2119745"/>
            <a:ext cx="4530437" cy="1404851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12"/>
          <p:cNvSpPr/>
          <p:nvPr/>
        </p:nvSpPr>
        <p:spPr>
          <a:xfrm>
            <a:off x="3071552" y="375386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12"/>
          <p:cNvSpPr/>
          <p:nvPr/>
        </p:nvSpPr>
        <p:spPr>
          <a:xfrm>
            <a:off x="2676696" y="2454296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429" y="102522"/>
            <a:ext cx="9650680" cy="675547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1"/>
          <p:cNvSpPr/>
          <p:nvPr/>
        </p:nvSpPr>
        <p:spPr>
          <a:xfrm>
            <a:off x="3541223" y="5818909"/>
            <a:ext cx="1330036" cy="640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11"/>
          <p:cNvSpPr/>
          <p:nvPr/>
        </p:nvSpPr>
        <p:spPr>
          <a:xfrm>
            <a:off x="9040091" y="1404850"/>
            <a:ext cx="1330036" cy="640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11"/>
          <p:cNvSpPr/>
          <p:nvPr/>
        </p:nvSpPr>
        <p:spPr>
          <a:xfrm>
            <a:off x="7178040" y="5818909"/>
            <a:ext cx="1330036" cy="640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p11"/>
          <p:cNvSpPr/>
          <p:nvPr/>
        </p:nvSpPr>
        <p:spPr>
          <a:xfrm>
            <a:off x="2881746" y="5083162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11"/>
          <p:cNvSpPr/>
          <p:nvPr/>
        </p:nvSpPr>
        <p:spPr>
          <a:xfrm>
            <a:off x="6490854" y="5052025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p11"/>
          <p:cNvSpPr/>
          <p:nvPr/>
        </p:nvSpPr>
        <p:spPr>
          <a:xfrm>
            <a:off x="9996054" y="2158539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429" y="102522"/>
            <a:ext cx="9650680" cy="675547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3"/>
          <p:cNvSpPr/>
          <p:nvPr/>
        </p:nvSpPr>
        <p:spPr>
          <a:xfrm>
            <a:off x="3541223" y="5818909"/>
            <a:ext cx="1330036" cy="640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13"/>
          <p:cNvSpPr/>
          <p:nvPr/>
        </p:nvSpPr>
        <p:spPr>
          <a:xfrm>
            <a:off x="2881746" y="5083162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13"/>
          <p:cNvSpPr/>
          <p:nvPr/>
        </p:nvSpPr>
        <p:spPr>
          <a:xfrm>
            <a:off x="3674225" y="2119745"/>
            <a:ext cx="4530437" cy="1404851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13"/>
          <p:cNvSpPr/>
          <p:nvPr/>
        </p:nvSpPr>
        <p:spPr>
          <a:xfrm>
            <a:off x="2676696" y="2454296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429" y="102522"/>
            <a:ext cx="9650680" cy="675547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4"/>
          <p:cNvSpPr/>
          <p:nvPr/>
        </p:nvSpPr>
        <p:spPr>
          <a:xfrm>
            <a:off x="7178040" y="5818909"/>
            <a:ext cx="1330036" cy="640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14"/>
          <p:cNvSpPr/>
          <p:nvPr/>
        </p:nvSpPr>
        <p:spPr>
          <a:xfrm>
            <a:off x="6490854" y="5052025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" name="Google Shape;20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7476" y="2123995"/>
            <a:ext cx="4443663" cy="135626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4"/>
          <p:cNvSpPr/>
          <p:nvPr/>
        </p:nvSpPr>
        <p:spPr>
          <a:xfrm>
            <a:off x="2676696" y="2454296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14"/>
          <p:cNvSpPr/>
          <p:nvPr/>
        </p:nvSpPr>
        <p:spPr>
          <a:xfrm>
            <a:off x="3674225" y="2119745"/>
            <a:ext cx="4530437" cy="1404851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429" y="102522"/>
            <a:ext cx="9650680" cy="675547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5"/>
          <p:cNvSpPr/>
          <p:nvPr/>
        </p:nvSpPr>
        <p:spPr>
          <a:xfrm>
            <a:off x="9040091" y="1404850"/>
            <a:ext cx="1330036" cy="640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15"/>
          <p:cNvSpPr/>
          <p:nvPr/>
        </p:nvSpPr>
        <p:spPr>
          <a:xfrm>
            <a:off x="9996054" y="2158539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5" name="Google Shape;21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4102" y="2150392"/>
            <a:ext cx="4430683" cy="134095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5"/>
          <p:cNvSpPr/>
          <p:nvPr/>
        </p:nvSpPr>
        <p:spPr>
          <a:xfrm>
            <a:off x="3674225" y="2119745"/>
            <a:ext cx="4530437" cy="1404851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15"/>
          <p:cNvSpPr/>
          <p:nvPr/>
        </p:nvSpPr>
        <p:spPr>
          <a:xfrm>
            <a:off x="2676696" y="2454296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429" y="102522"/>
            <a:ext cx="9650680" cy="675547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6"/>
          <p:cNvSpPr/>
          <p:nvPr/>
        </p:nvSpPr>
        <p:spPr>
          <a:xfrm>
            <a:off x="9040091" y="1404850"/>
            <a:ext cx="1330036" cy="640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16"/>
          <p:cNvSpPr/>
          <p:nvPr/>
        </p:nvSpPr>
        <p:spPr>
          <a:xfrm>
            <a:off x="9996054" y="2158539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5" name="Google Shape;22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4102" y="2150392"/>
            <a:ext cx="4430683" cy="134095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6"/>
          <p:cNvSpPr/>
          <p:nvPr/>
        </p:nvSpPr>
        <p:spPr>
          <a:xfrm>
            <a:off x="3674225" y="2119745"/>
            <a:ext cx="4530437" cy="1404851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16"/>
          <p:cNvSpPr/>
          <p:nvPr/>
        </p:nvSpPr>
        <p:spPr>
          <a:xfrm>
            <a:off x="2676696" y="2454296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8" name="Google Shape;22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40091" y="1369439"/>
            <a:ext cx="1400694" cy="750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429" y="91440"/>
            <a:ext cx="9797142" cy="676656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7"/>
          <p:cNvSpPr/>
          <p:nvPr/>
        </p:nvSpPr>
        <p:spPr>
          <a:xfrm>
            <a:off x="3674225" y="2119745"/>
            <a:ext cx="4530437" cy="1404851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17"/>
          <p:cNvSpPr/>
          <p:nvPr/>
        </p:nvSpPr>
        <p:spPr>
          <a:xfrm>
            <a:off x="2676696" y="2454296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17"/>
          <p:cNvSpPr/>
          <p:nvPr/>
        </p:nvSpPr>
        <p:spPr>
          <a:xfrm>
            <a:off x="8994370" y="282633"/>
            <a:ext cx="1695797" cy="1147156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17"/>
          <p:cNvSpPr/>
          <p:nvPr/>
        </p:nvSpPr>
        <p:spPr>
          <a:xfrm>
            <a:off x="8074429" y="290946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17"/>
          <p:cNvSpPr/>
          <p:nvPr/>
        </p:nvSpPr>
        <p:spPr>
          <a:xfrm>
            <a:off x="2881746" y="5083162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17"/>
          <p:cNvSpPr/>
          <p:nvPr/>
        </p:nvSpPr>
        <p:spPr>
          <a:xfrm>
            <a:off x="9189721" y="1429789"/>
            <a:ext cx="1330036" cy="532014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17"/>
          <p:cNvSpPr/>
          <p:nvPr/>
        </p:nvSpPr>
        <p:spPr>
          <a:xfrm>
            <a:off x="9996054" y="2158539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17"/>
          <p:cNvSpPr/>
          <p:nvPr/>
        </p:nvSpPr>
        <p:spPr>
          <a:xfrm>
            <a:off x="1388225" y="290945"/>
            <a:ext cx="1064029" cy="1147156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17"/>
          <p:cNvSpPr/>
          <p:nvPr/>
        </p:nvSpPr>
        <p:spPr>
          <a:xfrm>
            <a:off x="2576946" y="290946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17"/>
          <p:cNvSpPr/>
          <p:nvPr/>
        </p:nvSpPr>
        <p:spPr>
          <a:xfrm>
            <a:off x="3629892" y="5818909"/>
            <a:ext cx="1330036" cy="640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17"/>
          <p:cNvSpPr/>
          <p:nvPr/>
        </p:nvSpPr>
        <p:spPr>
          <a:xfrm>
            <a:off x="7312231" y="5818909"/>
            <a:ext cx="1330036" cy="640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17"/>
          <p:cNvSpPr/>
          <p:nvPr/>
        </p:nvSpPr>
        <p:spPr>
          <a:xfrm>
            <a:off x="6708372" y="5083162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8"/>
          <p:cNvSpPr txBox="1"/>
          <p:nvPr>
            <p:ph type="title"/>
          </p:nvPr>
        </p:nvSpPr>
        <p:spPr>
          <a:xfrm>
            <a:off x="788096" y="2694966"/>
            <a:ext cx="10515600" cy="1325563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user의 공격시의 상황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qhfkt/AppData/Roaming/PolarisOffice/ETemp/13336_6360552/image9.png" id="256" name="Google Shape;25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610" y="91440"/>
            <a:ext cx="9798050" cy="676719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9"/>
          <p:cNvSpPr/>
          <p:nvPr/>
        </p:nvSpPr>
        <p:spPr>
          <a:xfrm>
            <a:off x="3674110" y="2119630"/>
            <a:ext cx="4531360" cy="1405255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2676525" y="2454275"/>
            <a:ext cx="748665" cy="736600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19"/>
          <p:cNvSpPr/>
          <p:nvPr/>
        </p:nvSpPr>
        <p:spPr>
          <a:xfrm>
            <a:off x="8994140" y="282575"/>
            <a:ext cx="1696720" cy="1148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19"/>
          <p:cNvSpPr/>
          <p:nvPr/>
        </p:nvSpPr>
        <p:spPr>
          <a:xfrm>
            <a:off x="8074660" y="290830"/>
            <a:ext cx="748665" cy="736600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19"/>
          <p:cNvSpPr/>
          <p:nvPr/>
        </p:nvSpPr>
        <p:spPr>
          <a:xfrm>
            <a:off x="2881630" y="5083175"/>
            <a:ext cx="748665" cy="736600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9189720" y="1430020"/>
            <a:ext cx="1330960" cy="532765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9996170" y="2158365"/>
            <a:ext cx="748665" cy="736600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19"/>
          <p:cNvSpPr/>
          <p:nvPr/>
        </p:nvSpPr>
        <p:spPr>
          <a:xfrm>
            <a:off x="1388110" y="290830"/>
            <a:ext cx="1064895" cy="1148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2576830" y="290830"/>
            <a:ext cx="748665" cy="736600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3629660" y="5819140"/>
            <a:ext cx="1330960" cy="640715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7312025" y="5819140"/>
            <a:ext cx="1330960" cy="640715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19"/>
          <p:cNvSpPr/>
          <p:nvPr/>
        </p:nvSpPr>
        <p:spPr>
          <a:xfrm>
            <a:off x="6708140" y="5083175"/>
            <a:ext cx="748665" cy="736600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목차</a:t>
            </a:r>
            <a:endParaRPr/>
          </a:p>
        </p:txBody>
      </p:sp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>
            <p:ph idx="1" type="body"/>
          </p:nvPr>
        </p:nvSpPr>
        <p:spPr>
          <a:xfrm>
            <a:off x="721822" y="698270"/>
            <a:ext cx="10515600" cy="5311832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화면과 규칙 설명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챗GPT 공격시의 상황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	 </a:t>
            </a:r>
            <a:r>
              <a:rPr lang="en-US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user 스트라이크 버튼 볼 버튼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2. 버튼 마다의GPT가 할 수 있는 행동		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3. 확률 배정</a:t>
            </a:r>
            <a:endParaRPr sz="1600"/>
          </a:p>
          <a:p>
            <a:pPr indent="0" lvl="8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0" lvl="8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user의 공격시의 상황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1. user 타격 버튼 바라보기 버튼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2. 버튼 마다의GPT가 할 수 있는 행동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3. 확률 배정</a:t>
            </a:r>
            <a:endParaRPr sz="16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429" y="0"/>
            <a:ext cx="979714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0"/>
          <p:cNvSpPr/>
          <p:nvPr/>
        </p:nvSpPr>
        <p:spPr>
          <a:xfrm>
            <a:off x="3674225" y="2119745"/>
            <a:ext cx="4530437" cy="1404851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20"/>
          <p:cNvSpPr/>
          <p:nvPr/>
        </p:nvSpPr>
        <p:spPr>
          <a:xfrm>
            <a:off x="2676696" y="2454296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20"/>
          <p:cNvSpPr/>
          <p:nvPr/>
        </p:nvSpPr>
        <p:spPr>
          <a:xfrm>
            <a:off x="2881746" y="5083162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20"/>
          <p:cNvSpPr/>
          <p:nvPr/>
        </p:nvSpPr>
        <p:spPr>
          <a:xfrm>
            <a:off x="3629892" y="5818909"/>
            <a:ext cx="1330036" cy="640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429" y="0"/>
            <a:ext cx="979714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1"/>
          <p:cNvSpPr/>
          <p:nvPr/>
        </p:nvSpPr>
        <p:spPr>
          <a:xfrm>
            <a:off x="3541223" y="5818909"/>
            <a:ext cx="1330036" cy="640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21"/>
          <p:cNvSpPr/>
          <p:nvPr/>
        </p:nvSpPr>
        <p:spPr>
          <a:xfrm>
            <a:off x="9040091" y="1404850"/>
            <a:ext cx="1330036" cy="640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21"/>
          <p:cNvSpPr/>
          <p:nvPr/>
        </p:nvSpPr>
        <p:spPr>
          <a:xfrm>
            <a:off x="7178040" y="5818909"/>
            <a:ext cx="1330036" cy="640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21"/>
          <p:cNvSpPr/>
          <p:nvPr/>
        </p:nvSpPr>
        <p:spPr>
          <a:xfrm>
            <a:off x="2881746" y="5083162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21"/>
          <p:cNvSpPr/>
          <p:nvPr/>
        </p:nvSpPr>
        <p:spPr>
          <a:xfrm>
            <a:off x="6490854" y="5052025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21"/>
          <p:cNvSpPr/>
          <p:nvPr/>
        </p:nvSpPr>
        <p:spPr>
          <a:xfrm>
            <a:off x="9996054" y="2158539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9" name="Google Shape;28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9176" y="0"/>
            <a:ext cx="97936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1"/>
          <p:cNvSpPr/>
          <p:nvPr/>
        </p:nvSpPr>
        <p:spPr>
          <a:xfrm>
            <a:off x="3629892" y="5818909"/>
            <a:ext cx="1330036" cy="640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21"/>
          <p:cNvSpPr/>
          <p:nvPr/>
        </p:nvSpPr>
        <p:spPr>
          <a:xfrm>
            <a:off x="2970415" y="5083162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p21"/>
          <p:cNvSpPr/>
          <p:nvPr/>
        </p:nvSpPr>
        <p:spPr>
          <a:xfrm>
            <a:off x="3674225" y="2119745"/>
            <a:ext cx="4530437" cy="1404851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21"/>
          <p:cNvSpPr/>
          <p:nvPr/>
        </p:nvSpPr>
        <p:spPr>
          <a:xfrm>
            <a:off x="2676696" y="2454296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429" y="0"/>
            <a:ext cx="979714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2"/>
          <p:cNvSpPr/>
          <p:nvPr/>
        </p:nvSpPr>
        <p:spPr>
          <a:xfrm>
            <a:off x="7252857" y="5818909"/>
            <a:ext cx="1330036" cy="640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22"/>
          <p:cNvSpPr/>
          <p:nvPr/>
        </p:nvSpPr>
        <p:spPr>
          <a:xfrm>
            <a:off x="6490854" y="5052025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22"/>
          <p:cNvSpPr/>
          <p:nvPr/>
        </p:nvSpPr>
        <p:spPr>
          <a:xfrm>
            <a:off x="3674225" y="2119745"/>
            <a:ext cx="4530437" cy="1404851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22"/>
          <p:cNvSpPr/>
          <p:nvPr/>
        </p:nvSpPr>
        <p:spPr>
          <a:xfrm>
            <a:off x="2676696" y="2454296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"/>
          <p:cNvSpPr/>
          <p:nvPr/>
        </p:nvSpPr>
        <p:spPr>
          <a:xfrm>
            <a:off x="3541223" y="5818909"/>
            <a:ext cx="1330036" cy="640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23"/>
          <p:cNvSpPr/>
          <p:nvPr/>
        </p:nvSpPr>
        <p:spPr>
          <a:xfrm>
            <a:off x="9040091" y="1404850"/>
            <a:ext cx="1330036" cy="640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23"/>
          <p:cNvSpPr/>
          <p:nvPr/>
        </p:nvSpPr>
        <p:spPr>
          <a:xfrm>
            <a:off x="7178040" y="5818909"/>
            <a:ext cx="1330036" cy="640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23"/>
          <p:cNvSpPr/>
          <p:nvPr/>
        </p:nvSpPr>
        <p:spPr>
          <a:xfrm>
            <a:off x="2881746" y="5083162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p23"/>
          <p:cNvSpPr/>
          <p:nvPr/>
        </p:nvSpPr>
        <p:spPr>
          <a:xfrm>
            <a:off x="6490854" y="5052025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p23"/>
          <p:cNvSpPr/>
          <p:nvPr/>
        </p:nvSpPr>
        <p:spPr>
          <a:xfrm>
            <a:off x="9996054" y="2158539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3" name="Google Shape;31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429" y="0"/>
            <a:ext cx="979714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3"/>
          <p:cNvSpPr/>
          <p:nvPr/>
        </p:nvSpPr>
        <p:spPr>
          <a:xfrm>
            <a:off x="2676696" y="2454296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23"/>
          <p:cNvSpPr/>
          <p:nvPr/>
        </p:nvSpPr>
        <p:spPr>
          <a:xfrm>
            <a:off x="3674225" y="2119745"/>
            <a:ext cx="4530437" cy="1404851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p23"/>
          <p:cNvSpPr/>
          <p:nvPr/>
        </p:nvSpPr>
        <p:spPr>
          <a:xfrm>
            <a:off x="7252857" y="5818909"/>
            <a:ext cx="1330036" cy="640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p23"/>
          <p:cNvSpPr/>
          <p:nvPr/>
        </p:nvSpPr>
        <p:spPr>
          <a:xfrm>
            <a:off x="6535189" y="5021545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9176" y="0"/>
            <a:ext cx="97936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4"/>
          <p:cNvSpPr/>
          <p:nvPr/>
        </p:nvSpPr>
        <p:spPr>
          <a:xfrm>
            <a:off x="9040091" y="1404850"/>
            <a:ext cx="1330036" cy="640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24"/>
          <p:cNvSpPr/>
          <p:nvPr/>
        </p:nvSpPr>
        <p:spPr>
          <a:xfrm>
            <a:off x="9996054" y="2158539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5" name="Google Shape;32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31532" y="1493675"/>
            <a:ext cx="1163779" cy="46242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4"/>
          <p:cNvSpPr/>
          <p:nvPr/>
        </p:nvSpPr>
        <p:spPr>
          <a:xfrm>
            <a:off x="3732413" y="2069869"/>
            <a:ext cx="4530437" cy="1404851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24"/>
          <p:cNvSpPr/>
          <p:nvPr/>
        </p:nvSpPr>
        <p:spPr>
          <a:xfrm>
            <a:off x="2676696" y="2454296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9176" y="0"/>
            <a:ext cx="97936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"/>
          <p:cNvSpPr/>
          <p:nvPr/>
        </p:nvSpPr>
        <p:spPr>
          <a:xfrm>
            <a:off x="9040091" y="1404850"/>
            <a:ext cx="1330036" cy="640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25"/>
          <p:cNvSpPr/>
          <p:nvPr/>
        </p:nvSpPr>
        <p:spPr>
          <a:xfrm>
            <a:off x="9996054" y="2158539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25"/>
          <p:cNvSpPr/>
          <p:nvPr/>
        </p:nvSpPr>
        <p:spPr>
          <a:xfrm>
            <a:off x="2676696" y="2454296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25"/>
          <p:cNvSpPr/>
          <p:nvPr/>
        </p:nvSpPr>
        <p:spPr>
          <a:xfrm>
            <a:off x="3732413" y="2069870"/>
            <a:ext cx="4530437" cy="1404851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6"/>
          <p:cNvSpPr txBox="1"/>
          <p:nvPr>
            <p:ph type="title"/>
          </p:nvPr>
        </p:nvSpPr>
        <p:spPr>
          <a:xfrm>
            <a:off x="788096" y="2694966"/>
            <a:ext cx="10515600" cy="1325563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결과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429" y="0"/>
            <a:ext cx="979714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429" y="0"/>
            <a:ext cx="979714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64360" y="357446"/>
            <a:ext cx="380952" cy="889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9"/>
          <p:cNvSpPr txBox="1"/>
          <p:nvPr>
            <p:ph type="title"/>
          </p:nvPr>
        </p:nvSpPr>
        <p:spPr>
          <a:xfrm>
            <a:off x="788096" y="2694966"/>
            <a:ext cx="10515600" cy="1325563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게임 규칙</a:t>
            </a:r>
            <a:endParaRPr/>
          </a:p>
        </p:txBody>
      </p:sp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 txBox="1"/>
          <p:nvPr>
            <p:ph idx="1" type="body"/>
          </p:nvPr>
        </p:nvSpPr>
        <p:spPr>
          <a:xfrm>
            <a:off x="838200" y="714895"/>
            <a:ext cx="10515600" cy="530352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화면 및 경기 규칙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설명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19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볼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	 아웃</a:t>
            </a:r>
            <a:endParaRPr/>
          </a:p>
          <a:p>
            <a:pPr indent="-3619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	 히든 카드</a:t>
            </a:r>
            <a:endParaRPr/>
          </a:p>
          <a:p>
            <a:pPr indent="-3619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	 총 게임 횟수 (승패)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429" y="102522"/>
            <a:ext cx="9650680" cy="675547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/>
          <p:nvPr/>
        </p:nvSpPr>
        <p:spPr>
          <a:xfrm>
            <a:off x="1388225" y="290945"/>
            <a:ext cx="1064029" cy="1147156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8886305" y="290945"/>
            <a:ext cx="1695797" cy="1147156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2576946" y="290946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8074429" y="290946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qhfkt/AppData/Roaming/PolarisOffice/ETemp/5672_20518000/image2.png" id="113" name="Google Shape;11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610" y="102235"/>
            <a:ext cx="9651365" cy="67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"/>
          <p:cNvSpPr/>
          <p:nvPr/>
        </p:nvSpPr>
        <p:spPr>
          <a:xfrm>
            <a:off x="3964940" y="174625"/>
            <a:ext cx="4007485" cy="194564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3674110" y="2119630"/>
            <a:ext cx="4531360" cy="1405255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3071495" y="375285"/>
            <a:ext cx="748665" cy="736600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2676525" y="2454275"/>
            <a:ext cx="748665" cy="736600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429" y="102522"/>
            <a:ext cx="9650680" cy="675547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6"/>
          <p:cNvSpPr/>
          <p:nvPr/>
        </p:nvSpPr>
        <p:spPr>
          <a:xfrm>
            <a:off x="8279475" y="4351712"/>
            <a:ext cx="773085" cy="677488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5636226" y="3726179"/>
            <a:ext cx="773085" cy="677488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6"/>
          <p:cNvSpPr/>
          <p:nvPr/>
        </p:nvSpPr>
        <p:spPr>
          <a:xfrm>
            <a:off x="3541223" y="4742411"/>
            <a:ext cx="773085" cy="677488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9052560" y="5029200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6434250" y="4374537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2780608" y="5397073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429" y="102522"/>
            <a:ext cx="9650680" cy="675547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"/>
          <p:cNvSpPr/>
          <p:nvPr/>
        </p:nvSpPr>
        <p:spPr>
          <a:xfrm>
            <a:off x="3541223" y="5818909"/>
            <a:ext cx="1330036" cy="640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7"/>
          <p:cNvSpPr/>
          <p:nvPr/>
        </p:nvSpPr>
        <p:spPr>
          <a:xfrm>
            <a:off x="9040091" y="1404850"/>
            <a:ext cx="1330036" cy="640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7178040" y="5818909"/>
            <a:ext cx="1330036" cy="640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2881746" y="5083162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7"/>
          <p:cNvSpPr/>
          <p:nvPr/>
        </p:nvSpPr>
        <p:spPr>
          <a:xfrm>
            <a:off x="6490854" y="5052025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7"/>
          <p:cNvSpPr/>
          <p:nvPr/>
        </p:nvSpPr>
        <p:spPr>
          <a:xfrm>
            <a:off x="9996054" y="2158539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429" y="102522"/>
            <a:ext cx="9650680" cy="6755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0726" y="2161308"/>
            <a:ext cx="4414059" cy="135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8"/>
          <p:cNvPicPr preferRelativeResize="0"/>
          <p:nvPr/>
        </p:nvPicPr>
        <p:blipFill rotWithShape="1">
          <a:blip r:embed="rId5">
            <a:alphaModFix/>
          </a:blip>
          <a:srcRect b="21661" l="0" r="-860" t="0"/>
          <a:stretch/>
        </p:blipFill>
        <p:spPr>
          <a:xfrm>
            <a:off x="5855994" y="3663143"/>
            <a:ext cx="347707" cy="51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02931" y="344926"/>
            <a:ext cx="1704108" cy="105161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8"/>
          <p:cNvSpPr/>
          <p:nvPr/>
        </p:nvSpPr>
        <p:spPr>
          <a:xfrm>
            <a:off x="8212974" y="4355868"/>
            <a:ext cx="773085" cy="677488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8"/>
          <p:cNvSpPr/>
          <p:nvPr/>
        </p:nvSpPr>
        <p:spPr>
          <a:xfrm>
            <a:off x="9052560" y="5029200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6544521" y="4142172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5636226" y="3624737"/>
            <a:ext cx="773085" cy="677488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9996054" y="2158539"/>
            <a:ext cx="748146" cy="735747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9040091" y="1404850"/>
            <a:ext cx="1330036" cy="6400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9"/>
          <p:cNvSpPr txBox="1"/>
          <p:nvPr>
            <p:ph type="title"/>
          </p:nvPr>
        </p:nvSpPr>
        <p:spPr>
          <a:xfrm>
            <a:off x="788096" y="2694966"/>
            <a:ext cx="10515600" cy="1325563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챗GPT 공격시의 상황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GreenArt</dc:creator>
</cp:coreProperties>
</file>